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5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623E-FCA6-834D-894A-A67C3148DBE0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990F40-5D58-E341-940D-ED118E89301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4111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990F40-5D58-E341-940D-ED118E893012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33806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990F40-5D58-E341-940D-ED118E893012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80742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B7686D-4353-214A-928F-90FCCEAB7B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8F084A9-B13B-AD43-A215-B2672F5C9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6E61B1-3AB4-2B4B-81C7-4E93F2264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5B6DB7-58BB-CB46-8058-DB85BBD3A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DFCD60-4326-854D-BD2F-6140C7DD5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7571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160E29-9F81-1B47-AF0C-01A352BC2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9A6CA4-D327-BF48-8BFC-E2CD0377A8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E50DB5-634C-594B-AFAC-B6253525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41546E-6650-254A-A158-C1722413D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5D4B6D-5F54-9B40-B0E7-DEA003772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4237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8655A44-677F-FE47-ADD7-DFB8CD8ED7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FD923E9-A1E2-484A-BFB7-7174084B7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900301-2E3B-4640-8817-54AD1661D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AF6FA4-81D9-FF4A-8BBB-81F1A9F9C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CDBA66-F18A-3E48-95EB-DAB8C0A78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1549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F268F-2B8A-284B-A608-D85E0656C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2E040A-351C-CE4F-82FB-A4143CA0E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DE555A-7008-474A-A924-D8E80FE73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7D1BA4-8CF8-6D4E-9961-CFBAF4353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CC543E-01BC-854E-89C9-C9114622E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88805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1CCA04-43BF-A14D-BDCF-6729938C5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EF6724-D6B8-A14F-B2A1-D2BC0257F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3D382B-D478-474F-BC05-5E0E93C33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753E77-4C91-4E43-B95F-4E878CD2C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04A728-F27D-AC44-A97A-9027E9BEA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8699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D32341-7661-5C4E-8119-1C003A71E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879D38-BC30-4446-A2A7-7F8DF15EB4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3C294B-7246-864B-842C-D21D271292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1C779F-8EF6-D547-90D8-BFAAA39AC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B10C35-1800-284C-9D0D-0ECC39F1E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1EB4E-B592-5540-9AAC-F80EEE9C9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699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312DDF-0225-3942-9E33-C7241726F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0E7821-755C-9744-BB7A-1F26989FC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62D992-B3BA-B14C-9E53-AC65B7352F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6C27DDE-13D3-B642-B8C8-631DA7A3D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E58EA88-F5BD-134B-B9C3-6F868DE48B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DDBB5F9-2EFA-144B-A0A7-B3F6E8072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77F35D-A136-DE40-B674-B5382848B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31DC062-3AE7-8542-8256-1D065603F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3576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ECFE8E-ECCE-FA4D-B69D-74D25505E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CCAA4D8-887C-A34A-BE43-81932F9C4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AA31944-F6DF-B641-B4E7-21499F12B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97147EA-3FA5-FE46-A67A-286DFA6F6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851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7A00B48-CD16-3D4D-80F6-45CFC7188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38FD27D-8841-584B-B6D2-1F1A2EE67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EA8EA1E-E234-3A46-AB52-752CA6553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1529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722B55-6B3B-AD4E-9E30-0A1F45209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3FFCCA-0FBF-6F43-989C-7AA378156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49FE9C-1415-B148-9CEC-B094A6D3B1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EC96B5-19A2-0341-B30E-CDE596BC8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8FFB80-FF81-7A4D-A450-649BFB893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B0E7C-D31F-B048-8FB1-B614A3ECB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58181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D3E153-7C20-5A4B-84E9-D190C59E4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DBA0A9-09BE-374F-B350-86534950FB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AA02D5-FFBE-804E-8376-8B7FCA5AB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D77FA0-2E49-3D4D-B7C2-B06D16E6A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80A2C3-D407-9247-92FA-0B3FF44F9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4E8A49-CFCF-BE48-86C2-4A203FF90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0434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DA5361-F51F-6F46-8F6B-736373493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D1C0FB-8199-4341-B177-3EBCCE264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5EA81A-0272-C74A-A062-98E3CD076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88968-9935-EB41-B82C-A79D9AE7201D}" type="datetimeFigureOut">
              <a:rPr kumimoji="1" lang="ko-KR" altLang="en-US" smtClean="0"/>
              <a:t>2019. 6. 5.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68AFBE-525B-4A4C-A163-8DECF247E2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28169-E7F4-234B-9BD2-44B9D6B4D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B5FD1-FC36-584A-A974-4CFEBD5A27A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42365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nggido/OpenD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9CD737-0233-444E-A272-9C0CD28506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62" y="1041400"/>
            <a:ext cx="10734676" cy="238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5400" b="1" dirty="0" err="1">
                <a:latin typeface="Arial" panose="020B0604020202020204" pitchFamily="34" charset="0"/>
                <a:cs typeface="Arial" panose="020B0604020202020204" pitchFamily="34" charset="0"/>
              </a:rPr>
              <a:t>OpenDP</a:t>
            </a:r>
            <a:br>
              <a:rPr kumimoji="1" lang="en-US" altLang="ko-KR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altLang="ko-KR" sz="4000" dirty="0">
                <a:latin typeface="Arial" panose="020B0604020202020204" pitchFamily="34" charset="0"/>
                <a:cs typeface="Arial" panose="020B0604020202020204" pitchFamily="34" charset="0"/>
              </a:rPr>
              <a:t>Open Source Detailed Placement Engine</a:t>
            </a:r>
            <a:endParaRPr kumimoji="1" lang="ko-KR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C8B2D9-F442-6945-ABA7-D2D0CE867C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303" y="3975101"/>
            <a:ext cx="9725025" cy="1655762"/>
          </a:xfrm>
        </p:spPr>
        <p:txBody>
          <a:bodyPr>
            <a:normAutofit/>
          </a:bodyPr>
          <a:lstStyle/>
          <a:p>
            <a:r>
              <a:rPr kumimoji="1" lang="en-US" altLang="ko-KR" sz="2800" dirty="0" err="1">
                <a:latin typeface="Arial" panose="020B0604020202020204" pitchFamily="34" charset="0"/>
                <a:cs typeface="Arial" panose="020B0604020202020204" pitchFamily="34" charset="0"/>
              </a:rPr>
              <a:t>SangGi</a:t>
            </a:r>
            <a:r>
              <a:rPr kumimoji="1" lang="en-US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Do, </a:t>
            </a:r>
            <a:r>
              <a:rPr kumimoji="1" lang="en-US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Mingyu Woo</a:t>
            </a:r>
            <a:r>
              <a:rPr kumimoji="1" lang="en-US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kumimoji="1" lang="en-US" altLang="ko-KR" sz="2800" dirty="0" err="1">
                <a:latin typeface="Arial" panose="020B0604020202020204" pitchFamily="34" charset="0"/>
                <a:cs typeface="Arial" panose="020B0604020202020204" pitchFamily="34" charset="0"/>
              </a:rPr>
              <a:t>Seokhyeong</a:t>
            </a:r>
            <a:r>
              <a:rPr kumimoji="1" lang="en-US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Kang</a:t>
            </a:r>
            <a:endParaRPr kumimoji="1" lang="ko-KR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879EA3-4CA5-1948-8634-444A5958B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392" y="5842505"/>
            <a:ext cx="2379435" cy="5181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65E2346-B0F4-D441-B59E-BD28CFBAD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030" y="5794272"/>
            <a:ext cx="4027289" cy="53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52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EA9C8-7EEB-014B-A252-D823BA36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92" y="412628"/>
            <a:ext cx="10515600" cy="703654"/>
          </a:xfrm>
        </p:spPr>
        <p:txBody>
          <a:bodyPr>
            <a:normAutofit/>
          </a:bodyPr>
          <a:lstStyle/>
          <a:p>
            <a:r>
              <a:rPr kumimoji="1"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OpenDP</a:t>
            </a:r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kumimoji="1" lang="ko-KR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Open-source Legalizer (Task 9) </a:t>
            </a:r>
            <a:endParaRPr kumimoji="1" lang="ko-KR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ADAF54-94A3-B14B-98FA-D99BEEC58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2"/>
            <a:ext cx="10515600" cy="1365462"/>
          </a:xfrm>
        </p:spPr>
        <p:txBody>
          <a:bodyPr>
            <a:normAutofit/>
          </a:bodyPr>
          <a:lstStyle/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Multi-height and Fence-region aware legalizer. (ICCAD 2017 Contest)</a:t>
            </a:r>
          </a:p>
          <a:p>
            <a:r>
              <a:rPr kumimoji="1" lang="en-US" altLang="ko-KR" sz="2400" dirty="0">
                <a:latin typeface="Arial" panose="020B0604020202020204" pitchFamily="34" charset="0"/>
                <a:cs typeface="Arial" panose="020B0604020202020204" pitchFamily="34" charset="0"/>
              </a:rPr>
              <a:t>TETRIS-based Simulated Annealing has been used.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7B3E38B-8196-A249-87B6-264C4A99EA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98" t="4419" r="8380" b="6200"/>
          <a:stretch/>
        </p:blipFill>
        <p:spPr>
          <a:xfrm>
            <a:off x="827029" y="2479230"/>
            <a:ext cx="2323985" cy="337113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2F65DE3-BDCD-E449-883D-4CB076262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304" y="2360497"/>
            <a:ext cx="2688049" cy="369739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C327317-0FE2-1847-829B-C3C1906374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69" t="4915" r="4816" b="5840"/>
          <a:stretch/>
        </p:blipFill>
        <p:spPr>
          <a:xfrm>
            <a:off x="6652013" y="2520398"/>
            <a:ext cx="2356015" cy="33248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E3D63-580B-644B-B62B-DECC1C66C4A0}"/>
              </a:ext>
            </a:extLst>
          </p:cNvPr>
          <p:cNvSpPr txBox="1"/>
          <p:nvPr/>
        </p:nvSpPr>
        <p:spPr>
          <a:xfrm>
            <a:off x="948854" y="5859518"/>
            <a:ext cx="4548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Global Placer result in Fence-region</a:t>
            </a:r>
            <a:endParaRPr kumimoji="1" lang="ko-KR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3C28FC-3BC8-2E41-98B6-9045711C5A30}"/>
              </a:ext>
            </a:extLst>
          </p:cNvPr>
          <p:cNvSpPr txBox="1"/>
          <p:nvPr/>
        </p:nvSpPr>
        <p:spPr>
          <a:xfrm>
            <a:off x="6963524" y="5845230"/>
            <a:ext cx="412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>
                <a:latin typeface="Arial" panose="020B0604020202020204" pitchFamily="34" charset="0"/>
                <a:cs typeface="Arial" panose="020B0604020202020204" pitchFamily="34" charset="0"/>
              </a:rPr>
              <a:t>Legalized result in Fence-region</a:t>
            </a:r>
            <a:endParaRPr kumimoji="1" lang="ko-KR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720FE5E-7E3D-4141-AF6C-35DF66A3971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647" t="6612" r="8409" b="6833"/>
          <a:stretch/>
        </p:blipFill>
        <p:spPr>
          <a:xfrm>
            <a:off x="9080676" y="2518603"/>
            <a:ext cx="2274185" cy="3340916"/>
          </a:xfrm>
          <a:prstGeom prst="rect">
            <a:avLst/>
          </a:prstGeom>
        </p:spPr>
      </p:pic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C7363533-E517-F341-AA3B-D5E1C197097B}"/>
              </a:ext>
            </a:extLst>
          </p:cNvPr>
          <p:cNvSpPr/>
          <p:nvPr/>
        </p:nvSpPr>
        <p:spPr>
          <a:xfrm>
            <a:off x="5813792" y="3771904"/>
            <a:ext cx="701311" cy="8001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AD498C-7D45-6F4A-902E-7C0FA808F254}"/>
              </a:ext>
            </a:extLst>
          </p:cNvPr>
          <p:cNvSpPr txBox="1"/>
          <p:nvPr/>
        </p:nvSpPr>
        <p:spPr>
          <a:xfrm>
            <a:off x="1300163" y="6373927"/>
            <a:ext cx="106214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 S. Do, M. Woo and S. Kang, "Fence-Region-Aware Mixed-Height Standard Cell Legalization", Proc. Great Lakes Symposium on VLSI, 2019, pp. 259-262.</a:t>
            </a:r>
            <a:endParaRPr kumimoji="1"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831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EA9C8-7EEB-014B-A252-D823BA36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92" y="412628"/>
            <a:ext cx="10515600" cy="703654"/>
          </a:xfrm>
        </p:spPr>
        <p:txBody>
          <a:bodyPr>
            <a:normAutofit/>
          </a:bodyPr>
          <a:lstStyle/>
          <a:p>
            <a:r>
              <a:rPr kumimoji="1"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OpenDP</a:t>
            </a:r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kumimoji="1" lang="ko-KR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Open-source Legalizer (Task 9) </a:t>
            </a:r>
            <a:endParaRPr kumimoji="1" lang="ko-KR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ADAF54-94A3-B14B-98FA-D99BEEC58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308" y="1253331"/>
            <a:ext cx="10621492" cy="512059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kumimoji="1"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Open-sourced</a:t>
            </a:r>
            <a:r>
              <a:rPr kumimoji="1"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BSD-3-clause</a:t>
            </a:r>
          </a:p>
          <a:p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Link</a:t>
            </a: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https://github.com/sanggido/OpenDP</a:t>
            </a:r>
            <a:endParaRPr kumimoji="1"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kumimoji="1"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Limitation</a:t>
            </a:r>
          </a:p>
          <a:p>
            <a:r>
              <a:rPr kumimoji="1" lang="en-US" altLang="ko-KR" dirty="0" err="1">
                <a:latin typeface="Arial" panose="020B0604020202020204" pitchFamily="34" charset="0"/>
                <a:cs typeface="Arial" panose="020B0604020202020204" pitchFamily="34" charset="0"/>
              </a:rPr>
              <a:t>OpenDP</a:t>
            </a:r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uses custom parser for LEF/DEF </a:t>
            </a:r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Brittle.</a:t>
            </a:r>
          </a:p>
          <a:p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Porting the Si2 LEF/DEF parser is ongoing.</a:t>
            </a:r>
          </a:p>
          <a:p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Human resource is limited;</a:t>
            </a:r>
          </a:p>
          <a:p>
            <a:pPr lvl="1"/>
            <a:r>
              <a:rPr kumimoji="1"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Original code writer is working at Samsung…</a:t>
            </a:r>
            <a:endParaRPr kumimoji="1" lang="en-US" altLang="ko-KR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E315F1-C2EC-2744-8251-98EDD1BC438A}"/>
              </a:ext>
            </a:extLst>
          </p:cNvPr>
          <p:cNvSpPr txBox="1"/>
          <p:nvPr/>
        </p:nvSpPr>
        <p:spPr>
          <a:xfrm>
            <a:off x="1300163" y="6373927"/>
            <a:ext cx="106214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 S. Do, M. Woo and S. Kang, "Fence-Region-Aware Mixed-Height Standard Cell Legalization", Proc. Great Lakes Symposium on VLSI, 2019, pp. 259-262.</a:t>
            </a:r>
            <a:endParaRPr kumimoji="1"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640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1234</TotalTime>
  <Words>104</Words>
  <Application>Microsoft Macintosh PowerPoint</Application>
  <PresentationFormat>와이드스크린</PresentationFormat>
  <Paragraphs>21</Paragraphs>
  <Slides>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OpenDP Open Source Detailed Placement Engine</vt:lpstr>
      <vt:lpstr>OpenDP: Open-source Legalizer (Task 9) </vt:lpstr>
      <vt:lpstr>OpenDP: Open-source Legalizer (Task 9)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Mingyu Woo</dc:creator>
  <cp:lastModifiedBy>Mingyu Woo</cp:lastModifiedBy>
  <cp:revision>10</cp:revision>
  <dcterms:created xsi:type="dcterms:W3CDTF">2019-06-05T00:19:50Z</dcterms:created>
  <dcterms:modified xsi:type="dcterms:W3CDTF">2019-06-05T21:34:32Z</dcterms:modified>
</cp:coreProperties>
</file>

<file path=docProps/thumbnail.jpeg>
</file>